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2" r:id="rId7"/>
    <p:sldId id="263" r:id="rId8"/>
    <p:sldId id="259" r:id="rId9"/>
    <p:sldId id="258" r:id="rId10"/>
    <p:sldId id="260" r:id="rId11"/>
    <p:sldId id="264" r:id="rId12"/>
    <p:sldId id="265" r:id="rId13"/>
    <p:sldId id="257" r:id="rId14"/>
    <p:sldId id="266" r:id="rId15"/>
    <p:sldId id="267" r:id="rId16"/>
    <p:sldId id="271" r:id="rId17"/>
    <p:sldId id="268" r:id="rId18"/>
    <p:sldId id="269" r:id="rId19"/>
    <p:sldId id="270" r:id="rId20"/>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93" d="100"/>
          <a:sy n="93" d="100"/>
        </p:scale>
        <p:origin x="84"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po Kase" userId="8ad84c36-2b76-456e-a5b8-bc7a84796eec" providerId="ADAL" clId="{92DC55DC-1C4C-4121-855A-728ED44DCBC4}"/>
    <pc:docChg chg="undo custSel modSld">
      <pc:chgData name="Kaupo Kase" userId="8ad84c36-2b76-456e-a5b8-bc7a84796eec" providerId="ADAL" clId="{92DC55DC-1C4C-4121-855A-728ED44DCBC4}" dt="2022-08-26T06:30:06.323" v="502" actId="1076"/>
      <pc:docMkLst>
        <pc:docMk/>
      </pc:docMkLst>
      <pc:sldChg chg="modSp">
        <pc:chgData name="Kaupo Kase" userId="8ad84c36-2b76-456e-a5b8-bc7a84796eec" providerId="ADAL" clId="{92DC55DC-1C4C-4121-855A-728ED44DCBC4}" dt="2022-08-26T06:29:37.341" v="480" actId="27636"/>
        <pc:sldMkLst>
          <pc:docMk/>
          <pc:sldMk cId="3924382041" sldId="257"/>
        </pc:sldMkLst>
        <pc:spChg chg="mod">
          <ac:chgData name="Kaupo Kase" userId="8ad84c36-2b76-456e-a5b8-bc7a84796eec" providerId="ADAL" clId="{92DC55DC-1C4C-4121-855A-728ED44DCBC4}" dt="2022-08-26T06:29:37.341" v="480" actId="27636"/>
          <ac:spMkLst>
            <pc:docMk/>
            <pc:sldMk cId="3924382041" sldId="257"/>
            <ac:spMk id="3" creationId="{E5D14BD0-855A-4712-B9BB-C1B51F2FCB48}"/>
          </ac:spMkLst>
        </pc:spChg>
      </pc:sldChg>
      <pc:sldChg chg="modSp">
        <pc:chgData name="Kaupo Kase" userId="8ad84c36-2b76-456e-a5b8-bc7a84796eec" providerId="ADAL" clId="{92DC55DC-1C4C-4121-855A-728ED44DCBC4}" dt="2022-08-26T06:21:12.061" v="244" actId="1076"/>
        <pc:sldMkLst>
          <pc:docMk/>
          <pc:sldMk cId="1726498918" sldId="261"/>
        </pc:sldMkLst>
        <pc:spChg chg="mod">
          <ac:chgData name="Kaupo Kase" userId="8ad84c36-2b76-456e-a5b8-bc7a84796eec" providerId="ADAL" clId="{92DC55DC-1C4C-4121-855A-728ED44DCBC4}" dt="2022-08-26T06:21:12.061" v="244" actId="1076"/>
          <ac:spMkLst>
            <pc:docMk/>
            <pc:sldMk cId="1726498918" sldId="261"/>
            <ac:spMk id="2" creationId="{3683B116-FCA8-451A-9B82-3690B33A8A4E}"/>
          </ac:spMkLst>
        </pc:spChg>
      </pc:sldChg>
      <pc:sldChg chg="modSp">
        <pc:chgData name="Kaupo Kase" userId="8ad84c36-2b76-456e-a5b8-bc7a84796eec" providerId="ADAL" clId="{92DC55DC-1C4C-4121-855A-728ED44DCBC4}" dt="2022-08-26T06:29:48.884" v="500" actId="20577"/>
        <pc:sldMkLst>
          <pc:docMk/>
          <pc:sldMk cId="3897318260" sldId="262"/>
        </pc:sldMkLst>
        <pc:spChg chg="mod">
          <ac:chgData name="Kaupo Kase" userId="8ad84c36-2b76-456e-a5b8-bc7a84796eec" providerId="ADAL" clId="{92DC55DC-1C4C-4121-855A-728ED44DCBC4}" dt="2022-08-26T06:29:48.884" v="500" actId="20577"/>
          <ac:spMkLst>
            <pc:docMk/>
            <pc:sldMk cId="3897318260" sldId="262"/>
            <ac:spMk id="3" creationId="{538BBD6D-D0C1-46D2-AC26-9649DFFA35BE}"/>
          </ac:spMkLst>
        </pc:spChg>
      </pc:sldChg>
      <pc:sldChg chg="modSp">
        <pc:chgData name="Kaupo Kase" userId="8ad84c36-2b76-456e-a5b8-bc7a84796eec" providerId="ADAL" clId="{92DC55DC-1C4C-4121-855A-728ED44DCBC4}" dt="2022-08-26T06:30:06.323" v="502" actId="1076"/>
        <pc:sldMkLst>
          <pc:docMk/>
          <pc:sldMk cId="3900744032" sldId="263"/>
        </pc:sldMkLst>
        <pc:picChg chg="mod">
          <ac:chgData name="Kaupo Kase" userId="8ad84c36-2b76-456e-a5b8-bc7a84796eec" providerId="ADAL" clId="{92DC55DC-1C4C-4121-855A-728ED44DCBC4}" dt="2022-08-26T06:30:06.323" v="502" actId="1076"/>
          <ac:picMkLst>
            <pc:docMk/>
            <pc:sldMk cId="3900744032" sldId="263"/>
            <ac:picMk id="4" creationId="{E4CF7DDE-49D5-4893-AEF7-A14E6B66A379}"/>
          </ac:picMkLst>
        </pc:picChg>
      </pc:sldChg>
      <pc:sldChg chg="addSp delSp modSp modTransition">
        <pc:chgData name="Kaupo Kase" userId="8ad84c36-2b76-456e-a5b8-bc7a84796eec" providerId="ADAL" clId="{92DC55DC-1C4C-4121-855A-728ED44DCBC4}" dt="2022-08-26T06:22:35.128" v="269"/>
        <pc:sldMkLst>
          <pc:docMk/>
          <pc:sldMk cId="1729646181" sldId="265"/>
        </pc:sldMkLst>
        <pc:spChg chg="add del mod">
          <ac:chgData name="Kaupo Kase" userId="8ad84c36-2b76-456e-a5b8-bc7a84796eec" providerId="ADAL" clId="{92DC55DC-1C4C-4121-855A-728ED44DCBC4}" dt="2022-08-26T06:22:27.983" v="268" actId="5793"/>
          <ac:spMkLst>
            <pc:docMk/>
            <pc:sldMk cId="1729646181" sldId="265"/>
            <ac:spMk id="3" creationId="{DA82A3BE-7FBF-44C8-8EB0-D5AAF5FD2B1D}"/>
          </ac:spMkLst>
        </pc:spChg>
        <pc:spChg chg="add del mod">
          <ac:chgData name="Kaupo Kase" userId="8ad84c36-2b76-456e-a5b8-bc7a84796eec" providerId="ADAL" clId="{92DC55DC-1C4C-4121-855A-728ED44DCBC4}" dt="2022-08-26T06:21:40.757" v="249"/>
          <ac:spMkLst>
            <pc:docMk/>
            <pc:sldMk cId="1729646181" sldId="265"/>
            <ac:spMk id="5" creationId="{DFDB887A-9D87-49CA-8E53-4662FEF9CAD8}"/>
          </ac:spMkLst>
        </pc:spChg>
        <pc:picChg chg="mod">
          <ac:chgData name="Kaupo Kase" userId="8ad84c36-2b76-456e-a5b8-bc7a84796eec" providerId="ADAL" clId="{92DC55DC-1C4C-4121-855A-728ED44DCBC4}" dt="2022-08-26T06:21:35.405" v="245" actId="1076"/>
          <ac:picMkLst>
            <pc:docMk/>
            <pc:sldMk cId="1729646181" sldId="265"/>
            <ac:picMk id="4" creationId="{55169D5B-DBE4-437E-88D6-FE8FB92541B7}"/>
          </ac:picMkLst>
        </pc:picChg>
      </pc:sldChg>
      <pc:sldChg chg="modSp">
        <pc:chgData name="Kaupo Kase" userId="8ad84c36-2b76-456e-a5b8-bc7a84796eec" providerId="ADAL" clId="{92DC55DC-1C4C-4121-855A-728ED44DCBC4}" dt="2022-08-26T06:28:58.747" v="477" actId="20577"/>
        <pc:sldMkLst>
          <pc:docMk/>
          <pc:sldMk cId="1773539383" sldId="266"/>
        </pc:sldMkLst>
        <pc:spChg chg="mod">
          <ac:chgData name="Kaupo Kase" userId="8ad84c36-2b76-456e-a5b8-bc7a84796eec" providerId="ADAL" clId="{92DC55DC-1C4C-4121-855A-728ED44DCBC4}" dt="2022-08-26T06:28:18.390" v="429" actId="20577"/>
          <ac:spMkLst>
            <pc:docMk/>
            <pc:sldMk cId="1773539383" sldId="266"/>
            <ac:spMk id="2" creationId="{1C294AD5-6106-44C6-BC08-35070AA94EA6}"/>
          </ac:spMkLst>
        </pc:spChg>
        <pc:spChg chg="mod">
          <ac:chgData name="Kaupo Kase" userId="8ad84c36-2b76-456e-a5b8-bc7a84796eec" providerId="ADAL" clId="{92DC55DC-1C4C-4121-855A-728ED44DCBC4}" dt="2022-08-26T06:28:58.747" v="477" actId="20577"/>
          <ac:spMkLst>
            <pc:docMk/>
            <pc:sldMk cId="1773539383" sldId="266"/>
            <ac:spMk id="3" creationId="{57ABA26F-C9C5-4EE2-AE24-80A6A4164436}"/>
          </ac:spMkLst>
        </pc:spChg>
      </pc:sldChg>
      <pc:sldChg chg="modSp">
        <pc:chgData name="Kaupo Kase" userId="8ad84c36-2b76-456e-a5b8-bc7a84796eec" providerId="ADAL" clId="{92DC55DC-1C4C-4121-855A-728ED44DCBC4}" dt="2022-08-26T06:18:00.443" v="212" actId="27636"/>
        <pc:sldMkLst>
          <pc:docMk/>
          <pc:sldMk cId="2584499300" sldId="268"/>
        </pc:sldMkLst>
        <pc:spChg chg="mod">
          <ac:chgData name="Kaupo Kase" userId="8ad84c36-2b76-456e-a5b8-bc7a84796eec" providerId="ADAL" clId="{92DC55DC-1C4C-4121-855A-728ED44DCBC4}" dt="2022-08-26T06:18:00.443" v="212" actId="27636"/>
          <ac:spMkLst>
            <pc:docMk/>
            <pc:sldMk cId="2584499300" sldId="268"/>
            <ac:spMk id="3" creationId="{5DA8A89F-18FF-486E-8157-481FF7D35C8D}"/>
          </ac:spMkLst>
        </pc:spChg>
      </pc:sldChg>
      <pc:sldChg chg="addSp">
        <pc:chgData name="Kaupo Kase" userId="8ad84c36-2b76-456e-a5b8-bc7a84796eec" providerId="ADAL" clId="{92DC55DC-1C4C-4121-855A-728ED44DCBC4}" dt="2022-08-26T06:18:33.459" v="220"/>
        <pc:sldMkLst>
          <pc:docMk/>
          <pc:sldMk cId="3324725183" sldId="269"/>
        </pc:sldMkLst>
        <pc:spChg chg="add">
          <ac:chgData name="Kaupo Kase" userId="8ad84c36-2b76-456e-a5b8-bc7a84796eec" providerId="ADAL" clId="{92DC55DC-1C4C-4121-855A-728ED44DCBC4}" dt="2022-08-26T06:18:33.459" v="220"/>
          <ac:spMkLst>
            <pc:docMk/>
            <pc:sldMk cId="3324725183" sldId="269"/>
            <ac:spMk id="5" creationId="{E4D9F80A-008C-4D07-9803-5A2A69155381}"/>
          </ac:spMkLst>
        </pc:spChg>
      </pc:sldChg>
      <pc:sldChg chg="addSp modSp">
        <pc:chgData name="Kaupo Kase" userId="8ad84c36-2b76-456e-a5b8-bc7a84796eec" providerId="ADAL" clId="{92DC55DC-1C4C-4121-855A-728ED44DCBC4}" dt="2022-08-26T06:18:39.773" v="223" actId="1076"/>
        <pc:sldMkLst>
          <pc:docMk/>
          <pc:sldMk cId="1743636705" sldId="270"/>
        </pc:sldMkLst>
        <pc:spChg chg="add">
          <ac:chgData name="Kaupo Kase" userId="8ad84c36-2b76-456e-a5b8-bc7a84796eec" providerId="ADAL" clId="{92DC55DC-1C4C-4121-855A-728ED44DCBC4}" dt="2022-08-26T06:18:37.641" v="222"/>
          <ac:spMkLst>
            <pc:docMk/>
            <pc:sldMk cId="1743636705" sldId="270"/>
            <ac:spMk id="5" creationId="{76777676-E269-404F-BA76-6E8CE07A6A01}"/>
          </ac:spMkLst>
        </pc:spChg>
        <pc:picChg chg="mod">
          <ac:chgData name="Kaupo Kase" userId="8ad84c36-2b76-456e-a5b8-bc7a84796eec" providerId="ADAL" clId="{92DC55DC-1C4C-4121-855A-728ED44DCBC4}" dt="2022-08-26T06:18:39.773" v="223" actId="1076"/>
          <ac:picMkLst>
            <pc:docMk/>
            <pc:sldMk cId="1743636705" sldId="270"/>
            <ac:picMk id="4" creationId="{CA9E6600-E4D9-41A0-91F1-800349044D14}"/>
          </ac:picMkLst>
        </pc:picChg>
      </pc:sldChg>
      <pc:sldChg chg="addSp delSp modSp">
        <pc:chgData name="Kaupo Kase" userId="8ad84c36-2b76-456e-a5b8-bc7a84796eec" providerId="ADAL" clId="{92DC55DC-1C4C-4121-855A-728ED44DCBC4}" dt="2022-08-26T06:18:30.413" v="219"/>
        <pc:sldMkLst>
          <pc:docMk/>
          <pc:sldMk cId="2183327309" sldId="271"/>
        </pc:sldMkLst>
        <pc:spChg chg="del">
          <ac:chgData name="Kaupo Kase" userId="8ad84c36-2b76-456e-a5b8-bc7a84796eec" providerId="ADAL" clId="{92DC55DC-1C4C-4121-855A-728ED44DCBC4}" dt="2022-08-26T06:18:10.047" v="214"/>
          <ac:spMkLst>
            <pc:docMk/>
            <pc:sldMk cId="2183327309" sldId="271"/>
            <ac:spMk id="3" creationId="{646A3CA0-E7AE-4462-B671-B399D7B6805A}"/>
          </ac:spMkLst>
        </pc:spChg>
        <pc:spChg chg="add del mod">
          <ac:chgData name="Kaupo Kase" userId="8ad84c36-2b76-456e-a5b8-bc7a84796eec" providerId="ADAL" clId="{92DC55DC-1C4C-4121-855A-728ED44DCBC4}" dt="2022-08-26T06:18:28.372" v="218" actId="478"/>
          <ac:spMkLst>
            <pc:docMk/>
            <pc:sldMk cId="2183327309" sldId="271"/>
            <ac:spMk id="5" creationId="{9AFDF23D-0DD7-4482-B9DB-B13B68D267DA}"/>
          </ac:spMkLst>
        </pc:spChg>
        <pc:spChg chg="add mod">
          <ac:chgData name="Kaupo Kase" userId="8ad84c36-2b76-456e-a5b8-bc7a84796eec" providerId="ADAL" clId="{92DC55DC-1C4C-4121-855A-728ED44DCBC4}" dt="2022-08-26T06:18:28.372" v="218" actId="478"/>
          <ac:spMkLst>
            <pc:docMk/>
            <pc:sldMk cId="2183327309" sldId="271"/>
            <ac:spMk id="7" creationId="{4AFB32B6-5D0A-4509-9808-5A73478C61C5}"/>
          </ac:spMkLst>
        </pc:spChg>
        <pc:spChg chg="add">
          <ac:chgData name="Kaupo Kase" userId="8ad84c36-2b76-456e-a5b8-bc7a84796eec" providerId="ADAL" clId="{92DC55DC-1C4C-4121-855A-728ED44DCBC4}" dt="2022-08-26T06:18:30.413" v="219"/>
          <ac:spMkLst>
            <pc:docMk/>
            <pc:sldMk cId="2183327309" sldId="271"/>
            <ac:spMk id="8" creationId="{920A3E60-408E-4B34-BFEF-E7DB6A33F1C0}"/>
          </ac:spMkLst>
        </pc:spChg>
        <pc:picChg chg="mod">
          <ac:chgData name="Kaupo Kase" userId="8ad84c36-2b76-456e-a5b8-bc7a84796eec" providerId="ADAL" clId="{92DC55DC-1C4C-4121-855A-728ED44DCBC4}" dt="2022-08-26T06:18:17.395" v="217" actId="1076"/>
          <ac:picMkLst>
            <pc:docMk/>
            <pc:sldMk cId="2183327309" sldId="271"/>
            <ac:picMk id="4" creationId="{56D58827-36DE-4046-91F5-8A834665903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0AEBD07-989A-4DF9-9CB5-ABEB639CD170}"/>
              </a:ext>
            </a:extLst>
          </p:cNvPr>
          <p:cNvSpPr>
            <a:spLocks noGrp="1"/>
          </p:cNvSpPr>
          <p:nvPr>
            <p:ph type="ctrTitle"/>
          </p:nvPr>
        </p:nvSpPr>
        <p:spPr>
          <a:xfrm>
            <a:off x="1524000" y="1122363"/>
            <a:ext cx="9144000" cy="2387600"/>
          </a:xfrm>
        </p:spPr>
        <p:txBody>
          <a:bodyPr anchor="b"/>
          <a:lstStyle>
            <a:lvl1pPr algn="ctr">
              <a:defRPr sz="6000"/>
            </a:lvl1pPr>
          </a:lstStyle>
          <a:p>
            <a:r>
              <a:rPr lang="et-EE"/>
              <a:t>Klõpsake juhteksemplari pealkirja laadi redigeerimiseks</a:t>
            </a:r>
          </a:p>
        </p:txBody>
      </p:sp>
      <p:sp>
        <p:nvSpPr>
          <p:cNvPr id="3" name="Alapealkiri 2">
            <a:extLst>
              <a:ext uri="{FF2B5EF4-FFF2-40B4-BE49-F238E27FC236}">
                <a16:creationId xmlns:a16="http://schemas.microsoft.com/office/drawing/2014/main" id="{87D90188-F0E1-4233-814D-64BE348FB4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juhteksemplari alapealkirja laadi redigeerimiseks</a:t>
            </a:r>
          </a:p>
        </p:txBody>
      </p:sp>
      <p:sp>
        <p:nvSpPr>
          <p:cNvPr id="4" name="Kuupäeva kohatäide 3">
            <a:extLst>
              <a:ext uri="{FF2B5EF4-FFF2-40B4-BE49-F238E27FC236}">
                <a16:creationId xmlns:a16="http://schemas.microsoft.com/office/drawing/2014/main" id="{E2C87A38-1447-489C-A9B0-0B63B51E97A6}"/>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5" name="Jaluse kohatäide 4">
            <a:extLst>
              <a:ext uri="{FF2B5EF4-FFF2-40B4-BE49-F238E27FC236}">
                <a16:creationId xmlns:a16="http://schemas.microsoft.com/office/drawing/2014/main" id="{9313016E-A71B-4587-9E49-13A8232418F9}"/>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344ABB07-C77E-4450-A29E-7D1A7E68D510}"/>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129045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2881649-6A19-4B8B-8647-1E90DDF0068E}"/>
              </a:ext>
            </a:extLst>
          </p:cNvPr>
          <p:cNvSpPr>
            <a:spLocks noGrp="1"/>
          </p:cNvSpPr>
          <p:nvPr>
            <p:ph type="title"/>
          </p:nvPr>
        </p:nvSpPr>
        <p:spPr/>
        <p:txBody>
          <a:bodyPr/>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21D16DBE-5E82-4DF3-BBD0-1F1F52ED974A}"/>
              </a:ext>
            </a:extLst>
          </p:cNvPr>
          <p:cNvSpPr>
            <a:spLocks noGrp="1"/>
          </p:cNvSpPr>
          <p:nvPr>
            <p:ph type="body" orient="vert" idx="1"/>
          </p:nvPr>
        </p:nvSpPr>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FBF8ABD6-D673-4C9C-ADEA-633D9CD9497C}"/>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5" name="Jaluse kohatäide 4">
            <a:extLst>
              <a:ext uri="{FF2B5EF4-FFF2-40B4-BE49-F238E27FC236}">
                <a16:creationId xmlns:a16="http://schemas.microsoft.com/office/drawing/2014/main" id="{7D0CE98D-7B3D-4405-829F-9A0D81E407A5}"/>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6385B3C0-8A07-4FB9-805A-7CE544C7755F}"/>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7511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6EB38203-9733-4459-88C6-D2FDF2D10BD0}"/>
              </a:ext>
            </a:extLst>
          </p:cNvPr>
          <p:cNvSpPr>
            <a:spLocks noGrp="1"/>
          </p:cNvSpPr>
          <p:nvPr>
            <p:ph type="title" orient="vert"/>
          </p:nvPr>
        </p:nvSpPr>
        <p:spPr>
          <a:xfrm>
            <a:off x="8724900" y="365125"/>
            <a:ext cx="2628900" cy="5811838"/>
          </a:xfrm>
        </p:spPr>
        <p:txBody>
          <a:bodyPr vert="eaVert"/>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FBCAC988-C468-407E-AA42-9EFA03E2AC9C}"/>
              </a:ext>
            </a:extLst>
          </p:cNvPr>
          <p:cNvSpPr>
            <a:spLocks noGrp="1"/>
          </p:cNvSpPr>
          <p:nvPr>
            <p:ph type="body" orient="vert" idx="1"/>
          </p:nvPr>
        </p:nvSpPr>
        <p:spPr>
          <a:xfrm>
            <a:off x="838200" y="365125"/>
            <a:ext cx="7734300" cy="5811838"/>
          </a:xfrm>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041CEF76-6CCE-441E-B3F8-FC086D9360BD}"/>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5" name="Jaluse kohatäide 4">
            <a:extLst>
              <a:ext uri="{FF2B5EF4-FFF2-40B4-BE49-F238E27FC236}">
                <a16:creationId xmlns:a16="http://schemas.microsoft.com/office/drawing/2014/main" id="{92FE0730-3793-48D7-8E2D-CF0BD9FA7BF6}"/>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14601AE6-85B5-4CFC-A337-5E16F6E8B916}"/>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100964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D3AB883-CE78-4636-ACC3-EFACDB58EF41}"/>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E28016B2-FD75-45D5-AD4B-9FEBEBE3AEE3}"/>
              </a:ext>
            </a:extLst>
          </p:cNvPr>
          <p:cNvSpPr>
            <a:spLocks noGrp="1"/>
          </p:cNvSpPr>
          <p:nvPr>
            <p:ph idx="1"/>
          </p:nvPr>
        </p:nvSpPr>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BA8C7743-3A2A-4857-BA0F-F1F94AB6FCC6}"/>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5" name="Jaluse kohatäide 4">
            <a:extLst>
              <a:ext uri="{FF2B5EF4-FFF2-40B4-BE49-F238E27FC236}">
                <a16:creationId xmlns:a16="http://schemas.microsoft.com/office/drawing/2014/main" id="{DE229E3C-8D9B-4BE4-B0CD-519CC357BD93}"/>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32F1C145-5CCE-4FFA-8FCC-B8A044E0FD5A}"/>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232199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A44932E-1421-4939-A684-EBDF5AFDEAA4}"/>
              </a:ext>
            </a:extLst>
          </p:cNvPr>
          <p:cNvSpPr>
            <a:spLocks noGrp="1"/>
          </p:cNvSpPr>
          <p:nvPr>
            <p:ph type="title"/>
          </p:nvPr>
        </p:nvSpPr>
        <p:spPr>
          <a:xfrm>
            <a:off x="831850" y="1709738"/>
            <a:ext cx="10515600" cy="2852737"/>
          </a:xfrm>
        </p:spPr>
        <p:txBody>
          <a:bodyPr anchor="b"/>
          <a:lstStyle>
            <a:lvl1pPr>
              <a:defRPr sz="6000"/>
            </a:lvl1pPr>
          </a:lstStyle>
          <a:p>
            <a:r>
              <a:rPr lang="et-EE"/>
              <a:t>Klõpsake juhteksemplari pealkirja laadi redigeerimiseks</a:t>
            </a:r>
          </a:p>
        </p:txBody>
      </p:sp>
      <p:sp>
        <p:nvSpPr>
          <p:cNvPr id="3" name="Teksti kohatäide 2">
            <a:extLst>
              <a:ext uri="{FF2B5EF4-FFF2-40B4-BE49-F238E27FC236}">
                <a16:creationId xmlns:a16="http://schemas.microsoft.com/office/drawing/2014/main" id="{A3513793-EEBE-4D8E-992F-1131BD8CC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Redigeerige juhteksemplari tekstilaade</a:t>
            </a:r>
          </a:p>
        </p:txBody>
      </p:sp>
      <p:sp>
        <p:nvSpPr>
          <p:cNvPr id="4" name="Kuupäeva kohatäide 3">
            <a:extLst>
              <a:ext uri="{FF2B5EF4-FFF2-40B4-BE49-F238E27FC236}">
                <a16:creationId xmlns:a16="http://schemas.microsoft.com/office/drawing/2014/main" id="{2165B053-3B86-4046-9D8E-25FBC28F1C81}"/>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5" name="Jaluse kohatäide 4">
            <a:extLst>
              <a:ext uri="{FF2B5EF4-FFF2-40B4-BE49-F238E27FC236}">
                <a16:creationId xmlns:a16="http://schemas.microsoft.com/office/drawing/2014/main" id="{6FF509E4-3A5F-4BBA-918E-FFEAF899F1FD}"/>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0611027F-16B4-401A-9735-74931F7E09DF}"/>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2109957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E500A60-75C0-48A6-8511-29E4AE6F99F0}"/>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3856529E-C3DA-41F7-9542-4F5BDD61639A}"/>
              </a:ext>
            </a:extLst>
          </p:cNvPr>
          <p:cNvSpPr>
            <a:spLocks noGrp="1"/>
          </p:cNvSpPr>
          <p:nvPr>
            <p:ph sz="half" idx="1"/>
          </p:nvPr>
        </p:nvSpPr>
        <p:spPr>
          <a:xfrm>
            <a:off x="838200" y="1825625"/>
            <a:ext cx="5181600" cy="435133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4" name="Sisu kohatäide 3">
            <a:extLst>
              <a:ext uri="{FF2B5EF4-FFF2-40B4-BE49-F238E27FC236}">
                <a16:creationId xmlns:a16="http://schemas.microsoft.com/office/drawing/2014/main" id="{53D57E3D-B305-45F0-87A6-C6A9FB1021FC}"/>
              </a:ext>
            </a:extLst>
          </p:cNvPr>
          <p:cNvSpPr>
            <a:spLocks noGrp="1"/>
          </p:cNvSpPr>
          <p:nvPr>
            <p:ph sz="half" idx="2"/>
          </p:nvPr>
        </p:nvSpPr>
        <p:spPr>
          <a:xfrm>
            <a:off x="6172200" y="1825625"/>
            <a:ext cx="5181600" cy="435133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5" name="Kuupäeva kohatäide 4">
            <a:extLst>
              <a:ext uri="{FF2B5EF4-FFF2-40B4-BE49-F238E27FC236}">
                <a16:creationId xmlns:a16="http://schemas.microsoft.com/office/drawing/2014/main" id="{B657A6E4-F253-4786-8CB0-5555C0A32F9D}"/>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6" name="Jaluse kohatäide 5">
            <a:extLst>
              <a:ext uri="{FF2B5EF4-FFF2-40B4-BE49-F238E27FC236}">
                <a16:creationId xmlns:a16="http://schemas.microsoft.com/office/drawing/2014/main" id="{EEC7E5A3-4746-461C-AF73-FFD0811F534C}"/>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2A8EE635-56D7-41E9-8C2C-6EE6C02C079D}"/>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90012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37244E2-F1D3-4F6C-A4BD-773026290C2F}"/>
              </a:ext>
            </a:extLst>
          </p:cNvPr>
          <p:cNvSpPr>
            <a:spLocks noGrp="1"/>
          </p:cNvSpPr>
          <p:nvPr>
            <p:ph type="title"/>
          </p:nvPr>
        </p:nvSpPr>
        <p:spPr>
          <a:xfrm>
            <a:off x="839788" y="365125"/>
            <a:ext cx="10515600" cy="1325563"/>
          </a:xfrm>
        </p:spPr>
        <p:txBody>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7A5CBCC4-F385-40E5-9924-AACBD17589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Redigeerige juhteksemplari tekstilaade</a:t>
            </a:r>
          </a:p>
        </p:txBody>
      </p:sp>
      <p:sp>
        <p:nvSpPr>
          <p:cNvPr id="4" name="Sisu kohatäide 3">
            <a:extLst>
              <a:ext uri="{FF2B5EF4-FFF2-40B4-BE49-F238E27FC236}">
                <a16:creationId xmlns:a16="http://schemas.microsoft.com/office/drawing/2014/main" id="{7444B29E-D887-4139-AC65-6A821927B2BF}"/>
              </a:ext>
            </a:extLst>
          </p:cNvPr>
          <p:cNvSpPr>
            <a:spLocks noGrp="1"/>
          </p:cNvSpPr>
          <p:nvPr>
            <p:ph sz="half" idx="2"/>
          </p:nvPr>
        </p:nvSpPr>
        <p:spPr>
          <a:xfrm>
            <a:off x="839788" y="2505075"/>
            <a:ext cx="5157787" cy="368458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5" name="Teksti kohatäide 4">
            <a:extLst>
              <a:ext uri="{FF2B5EF4-FFF2-40B4-BE49-F238E27FC236}">
                <a16:creationId xmlns:a16="http://schemas.microsoft.com/office/drawing/2014/main" id="{ED80E856-FE7D-4D24-836A-7518FA347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Redigeerige juhteksemplari tekstilaade</a:t>
            </a:r>
          </a:p>
        </p:txBody>
      </p:sp>
      <p:sp>
        <p:nvSpPr>
          <p:cNvPr id="6" name="Sisu kohatäide 5">
            <a:extLst>
              <a:ext uri="{FF2B5EF4-FFF2-40B4-BE49-F238E27FC236}">
                <a16:creationId xmlns:a16="http://schemas.microsoft.com/office/drawing/2014/main" id="{0FC804A7-3FB0-41BB-85C3-7E42DE49936B}"/>
              </a:ext>
            </a:extLst>
          </p:cNvPr>
          <p:cNvSpPr>
            <a:spLocks noGrp="1"/>
          </p:cNvSpPr>
          <p:nvPr>
            <p:ph sz="quarter" idx="4"/>
          </p:nvPr>
        </p:nvSpPr>
        <p:spPr>
          <a:xfrm>
            <a:off x="6172200" y="2505075"/>
            <a:ext cx="5183188" cy="368458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7" name="Kuupäeva kohatäide 6">
            <a:extLst>
              <a:ext uri="{FF2B5EF4-FFF2-40B4-BE49-F238E27FC236}">
                <a16:creationId xmlns:a16="http://schemas.microsoft.com/office/drawing/2014/main" id="{3B29D793-8F3A-4DDA-9150-9A9200B00F99}"/>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8" name="Jaluse kohatäide 7">
            <a:extLst>
              <a:ext uri="{FF2B5EF4-FFF2-40B4-BE49-F238E27FC236}">
                <a16:creationId xmlns:a16="http://schemas.microsoft.com/office/drawing/2014/main" id="{9F080C3C-3F45-45FE-B872-E418514C1A6A}"/>
              </a:ext>
            </a:extLst>
          </p:cNvPr>
          <p:cNvSpPr>
            <a:spLocks noGrp="1"/>
          </p:cNvSpPr>
          <p:nvPr>
            <p:ph type="ftr" sz="quarter" idx="11"/>
          </p:nvPr>
        </p:nvSpPr>
        <p:spPr/>
        <p:txBody>
          <a:bodyPr/>
          <a:lstStyle/>
          <a:p>
            <a:endParaRPr lang="et-EE"/>
          </a:p>
        </p:txBody>
      </p:sp>
      <p:sp>
        <p:nvSpPr>
          <p:cNvPr id="9" name="Slaidinumbri kohatäide 8">
            <a:extLst>
              <a:ext uri="{FF2B5EF4-FFF2-40B4-BE49-F238E27FC236}">
                <a16:creationId xmlns:a16="http://schemas.microsoft.com/office/drawing/2014/main" id="{B31E79F1-CA0E-432E-A32E-113A78E6211A}"/>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168298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5052308-8DF9-4A78-9F5D-B058CAD046E6}"/>
              </a:ext>
            </a:extLst>
          </p:cNvPr>
          <p:cNvSpPr>
            <a:spLocks noGrp="1"/>
          </p:cNvSpPr>
          <p:nvPr>
            <p:ph type="title"/>
          </p:nvPr>
        </p:nvSpPr>
        <p:spPr/>
        <p:txBody>
          <a:bodyPr/>
          <a:lstStyle/>
          <a:p>
            <a:r>
              <a:rPr lang="et-EE"/>
              <a:t>Klõpsake juhteksemplari pealkirja laadi redigeerimiseks</a:t>
            </a:r>
          </a:p>
        </p:txBody>
      </p:sp>
      <p:sp>
        <p:nvSpPr>
          <p:cNvPr id="3" name="Kuupäeva kohatäide 2">
            <a:extLst>
              <a:ext uri="{FF2B5EF4-FFF2-40B4-BE49-F238E27FC236}">
                <a16:creationId xmlns:a16="http://schemas.microsoft.com/office/drawing/2014/main" id="{8F902405-9763-440C-9F11-BC90496079A6}"/>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4" name="Jaluse kohatäide 3">
            <a:extLst>
              <a:ext uri="{FF2B5EF4-FFF2-40B4-BE49-F238E27FC236}">
                <a16:creationId xmlns:a16="http://schemas.microsoft.com/office/drawing/2014/main" id="{43486CF0-D5D5-4E5A-905D-28CBD6116BF4}"/>
              </a:ext>
            </a:extLst>
          </p:cNvPr>
          <p:cNvSpPr>
            <a:spLocks noGrp="1"/>
          </p:cNvSpPr>
          <p:nvPr>
            <p:ph type="ftr" sz="quarter" idx="11"/>
          </p:nvPr>
        </p:nvSpPr>
        <p:spPr/>
        <p:txBody>
          <a:bodyPr/>
          <a:lstStyle/>
          <a:p>
            <a:endParaRPr lang="et-EE"/>
          </a:p>
        </p:txBody>
      </p:sp>
      <p:sp>
        <p:nvSpPr>
          <p:cNvPr id="5" name="Slaidinumbri kohatäide 4">
            <a:extLst>
              <a:ext uri="{FF2B5EF4-FFF2-40B4-BE49-F238E27FC236}">
                <a16:creationId xmlns:a16="http://schemas.microsoft.com/office/drawing/2014/main" id="{2C9CD5B0-204C-4426-9A10-B663D9028A68}"/>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56910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534A4341-8B40-4E92-894A-77BC9FE1A546}"/>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3" name="Jaluse kohatäide 2">
            <a:extLst>
              <a:ext uri="{FF2B5EF4-FFF2-40B4-BE49-F238E27FC236}">
                <a16:creationId xmlns:a16="http://schemas.microsoft.com/office/drawing/2014/main" id="{26A6BD1A-CE63-45C2-AC73-9EF38740F30C}"/>
              </a:ext>
            </a:extLst>
          </p:cNvPr>
          <p:cNvSpPr>
            <a:spLocks noGrp="1"/>
          </p:cNvSpPr>
          <p:nvPr>
            <p:ph type="ftr" sz="quarter" idx="11"/>
          </p:nvPr>
        </p:nvSpPr>
        <p:spPr/>
        <p:txBody>
          <a:bodyPr/>
          <a:lstStyle/>
          <a:p>
            <a:endParaRPr lang="et-EE"/>
          </a:p>
        </p:txBody>
      </p:sp>
      <p:sp>
        <p:nvSpPr>
          <p:cNvPr id="4" name="Slaidinumbri kohatäide 3">
            <a:extLst>
              <a:ext uri="{FF2B5EF4-FFF2-40B4-BE49-F238E27FC236}">
                <a16:creationId xmlns:a16="http://schemas.microsoft.com/office/drawing/2014/main" id="{8257C717-E898-407C-9C35-1761A73C0B14}"/>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38034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7C2D7BA-839C-42DC-9D7E-1C39C1722DCD}"/>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p>
        </p:txBody>
      </p:sp>
      <p:sp>
        <p:nvSpPr>
          <p:cNvPr id="3" name="Sisu kohatäide 2">
            <a:extLst>
              <a:ext uri="{FF2B5EF4-FFF2-40B4-BE49-F238E27FC236}">
                <a16:creationId xmlns:a16="http://schemas.microsoft.com/office/drawing/2014/main" id="{49A3ED53-AFCA-4A20-A467-6A042EC74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4" name="Teksti kohatäide 3">
            <a:extLst>
              <a:ext uri="{FF2B5EF4-FFF2-40B4-BE49-F238E27FC236}">
                <a16:creationId xmlns:a16="http://schemas.microsoft.com/office/drawing/2014/main" id="{63602F64-6EC5-4203-8119-AFF6420F2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Redigeerige juhteksemplari tekstilaade</a:t>
            </a:r>
          </a:p>
        </p:txBody>
      </p:sp>
      <p:sp>
        <p:nvSpPr>
          <p:cNvPr id="5" name="Kuupäeva kohatäide 4">
            <a:extLst>
              <a:ext uri="{FF2B5EF4-FFF2-40B4-BE49-F238E27FC236}">
                <a16:creationId xmlns:a16="http://schemas.microsoft.com/office/drawing/2014/main" id="{5004E09B-E3A6-4874-B272-7FD05C7B6D12}"/>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6" name="Jaluse kohatäide 5">
            <a:extLst>
              <a:ext uri="{FF2B5EF4-FFF2-40B4-BE49-F238E27FC236}">
                <a16:creationId xmlns:a16="http://schemas.microsoft.com/office/drawing/2014/main" id="{D44B1FE3-073A-45E5-8874-81CF777D0B2A}"/>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D3CBCB9B-E8CF-41FA-A923-87898B6BD08F}"/>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14756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BBFEAD1-551C-46E4-B959-1AE3016A1398}"/>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p>
        </p:txBody>
      </p:sp>
      <p:sp>
        <p:nvSpPr>
          <p:cNvPr id="3" name="Pildi kohatäide 2">
            <a:extLst>
              <a:ext uri="{FF2B5EF4-FFF2-40B4-BE49-F238E27FC236}">
                <a16:creationId xmlns:a16="http://schemas.microsoft.com/office/drawing/2014/main" id="{B98B3A78-1E58-4469-BB96-FD4217E89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a:extLst>
              <a:ext uri="{FF2B5EF4-FFF2-40B4-BE49-F238E27FC236}">
                <a16:creationId xmlns:a16="http://schemas.microsoft.com/office/drawing/2014/main" id="{44A3C7D0-DB76-420F-B252-4CF4215D8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Redigeerige juhteksemplari tekstilaade</a:t>
            </a:r>
          </a:p>
        </p:txBody>
      </p:sp>
      <p:sp>
        <p:nvSpPr>
          <p:cNvPr id="5" name="Kuupäeva kohatäide 4">
            <a:extLst>
              <a:ext uri="{FF2B5EF4-FFF2-40B4-BE49-F238E27FC236}">
                <a16:creationId xmlns:a16="http://schemas.microsoft.com/office/drawing/2014/main" id="{54A538A0-1A57-47EE-9D7B-4E7168E71163}"/>
              </a:ext>
            </a:extLst>
          </p:cNvPr>
          <p:cNvSpPr>
            <a:spLocks noGrp="1"/>
          </p:cNvSpPr>
          <p:nvPr>
            <p:ph type="dt" sz="half" idx="10"/>
          </p:nvPr>
        </p:nvSpPr>
        <p:spPr/>
        <p:txBody>
          <a:bodyPr/>
          <a:lstStyle/>
          <a:p>
            <a:fld id="{EE5BDEDE-A029-4213-9872-C1A19B643B56}" type="datetimeFigureOut">
              <a:rPr lang="et-EE" smtClean="0"/>
              <a:t>26.08.2022</a:t>
            </a:fld>
            <a:endParaRPr lang="et-EE"/>
          </a:p>
        </p:txBody>
      </p:sp>
      <p:sp>
        <p:nvSpPr>
          <p:cNvPr id="6" name="Jaluse kohatäide 5">
            <a:extLst>
              <a:ext uri="{FF2B5EF4-FFF2-40B4-BE49-F238E27FC236}">
                <a16:creationId xmlns:a16="http://schemas.microsoft.com/office/drawing/2014/main" id="{AB226BF7-B77C-466B-9219-09E5F51559CF}"/>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45B5BC2C-39ED-401D-B43D-1610042EF214}"/>
              </a:ext>
            </a:extLst>
          </p:cNvPr>
          <p:cNvSpPr>
            <a:spLocks noGrp="1"/>
          </p:cNvSpPr>
          <p:nvPr>
            <p:ph type="sldNum" sz="quarter" idx="12"/>
          </p:nvPr>
        </p:nvSpPr>
        <p:spPr/>
        <p:txBody>
          <a:bodyPr/>
          <a:lstStyle/>
          <a:p>
            <a:fld id="{81E3828C-F082-4FB1-A6EF-298C26C35268}" type="slidenum">
              <a:rPr lang="et-EE" smtClean="0"/>
              <a:t>‹#›</a:t>
            </a:fld>
            <a:endParaRPr lang="et-EE"/>
          </a:p>
        </p:txBody>
      </p:sp>
    </p:spTree>
    <p:extLst>
      <p:ext uri="{BB962C8B-B14F-4D97-AF65-F5344CB8AC3E}">
        <p14:creationId xmlns:p14="http://schemas.microsoft.com/office/powerpoint/2010/main" val="68307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1B88F2B9-82D6-4E31-95FB-0AC762B1A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D31BF3EC-1234-4BA2-971D-10612338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FD95CC60-F22C-4BC8-8418-0526B9C78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BDEDE-A029-4213-9872-C1A19B643B56}" type="datetimeFigureOut">
              <a:rPr lang="et-EE" smtClean="0"/>
              <a:t>26.08.2022</a:t>
            </a:fld>
            <a:endParaRPr lang="et-EE"/>
          </a:p>
        </p:txBody>
      </p:sp>
      <p:sp>
        <p:nvSpPr>
          <p:cNvPr id="5" name="Jaluse kohatäide 4">
            <a:extLst>
              <a:ext uri="{FF2B5EF4-FFF2-40B4-BE49-F238E27FC236}">
                <a16:creationId xmlns:a16="http://schemas.microsoft.com/office/drawing/2014/main" id="{7417ACF7-8421-4AC9-B7DC-B191270C9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aidinumbri kohatäide 5">
            <a:extLst>
              <a:ext uri="{FF2B5EF4-FFF2-40B4-BE49-F238E27FC236}">
                <a16:creationId xmlns:a16="http://schemas.microsoft.com/office/drawing/2014/main" id="{AFCA1741-52F2-4F7F-8AED-2A0938BAD0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3828C-F082-4FB1-A6EF-298C26C35268}" type="slidenum">
              <a:rPr lang="et-EE" smtClean="0"/>
              <a:t>‹#›</a:t>
            </a:fld>
            <a:endParaRPr lang="et-EE"/>
          </a:p>
        </p:txBody>
      </p:sp>
    </p:spTree>
    <p:extLst>
      <p:ext uri="{BB962C8B-B14F-4D97-AF65-F5344CB8AC3E}">
        <p14:creationId xmlns:p14="http://schemas.microsoft.com/office/powerpoint/2010/main" val="1140059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transport.viljandimaa.ee/uuringud/"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transport.viljandimaa.ee/uuringu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3E38E53-8802-49CF-8921-D1F7BDBA75EF}"/>
              </a:ext>
            </a:extLst>
          </p:cNvPr>
          <p:cNvSpPr>
            <a:spLocks noGrp="1"/>
          </p:cNvSpPr>
          <p:nvPr>
            <p:ph type="ctrTitle"/>
          </p:nvPr>
        </p:nvSpPr>
        <p:spPr>
          <a:xfrm>
            <a:off x="1405467" y="148696"/>
            <a:ext cx="9144000" cy="1880928"/>
          </a:xfrm>
        </p:spPr>
        <p:txBody>
          <a:bodyPr/>
          <a:lstStyle/>
          <a:p>
            <a:r>
              <a:rPr lang="et-EE" dirty="0"/>
              <a:t>Bussiterminal Viljandi linna</a:t>
            </a:r>
          </a:p>
        </p:txBody>
      </p:sp>
      <p:sp>
        <p:nvSpPr>
          <p:cNvPr id="3" name="Alapealkiri 2">
            <a:extLst>
              <a:ext uri="{FF2B5EF4-FFF2-40B4-BE49-F238E27FC236}">
                <a16:creationId xmlns:a16="http://schemas.microsoft.com/office/drawing/2014/main" id="{6DC280BD-5DA4-4D90-80C0-E4A42008D38C}"/>
              </a:ext>
            </a:extLst>
          </p:cNvPr>
          <p:cNvSpPr>
            <a:spLocks noGrp="1"/>
          </p:cNvSpPr>
          <p:nvPr>
            <p:ph type="subTitle" idx="1"/>
          </p:nvPr>
        </p:nvSpPr>
        <p:spPr/>
        <p:txBody>
          <a:bodyPr/>
          <a:lstStyle/>
          <a:p>
            <a:endParaRPr lang="et-EE"/>
          </a:p>
        </p:txBody>
      </p:sp>
      <p:pic>
        <p:nvPicPr>
          <p:cNvPr id="4" name="Pilt 3">
            <a:extLst>
              <a:ext uri="{FF2B5EF4-FFF2-40B4-BE49-F238E27FC236}">
                <a16:creationId xmlns:a16="http://schemas.microsoft.com/office/drawing/2014/main" id="{C894F190-F080-43C9-8C48-59A785BA39ED}"/>
              </a:ext>
            </a:extLst>
          </p:cNvPr>
          <p:cNvPicPr>
            <a:picLocks noChangeAspect="1"/>
          </p:cNvPicPr>
          <p:nvPr/>
        </p:nvPicPr>
        <p:blipFill>
          <a:blip r:embed="rId2"/>
          <a:stretch>
            <a:fillRect/>
          </a:stretch>
        </p:blipFill>
        <p:spPr>
          <a:xfrm>
            <a:off x="421773" y="2836463"/>
            <a:ext cx="7256431" cy="3793576"/>
          </a:xfrm>
          <a:prstGeom prst="rect">
            <a:avLst/>
          </a:prstGeom>
        </p:spPr>
      </p:pic>
      <p:pic>
        <p:nvPicPr>
          <p:cNvPr id="5" name="Pilt 4">
            <a:extLst>
              <a:ext uri="{FF2B5EF4-FFF2-40B4-BE49-F238E27FC236}">
                <a16:creationId xmlns:a16="http://schemas.microsoft.com/office/drawing/2014/main" id="{35F80FA8-53C4-43CA-83E9-6BEF497EC20F}"/>
              </a:ext>
            </a:extLst>
          </p:cNvPr>
          <p:cNvPicPr>
            <a:picLocks noChangeAspect="1"/>
          </p:cNvPicPr>
          <p:nvPr/>
        </p:nvPicPr>
        <p:blipFill>
          <a:blip r:embed="rId3"/>
          <a:stretch>
            <a:fillRect/>
          </a:stretch>
        </p:blipFill>
        <p:spPr>
          <a:xfrm>
            <a:off x="7890727" y="2169515"/>
            <a:ext cx="3412274" cy="4460524"/>
          </a:xfrm>
          <a:prstGeom prst="rect">
            <a:avLst/>
          </a:prstGeom>
        </p:spPr>
      </p:pic>
    </p:spTree>
    <p:extLst>
      <p:ext uri="{BB962C8B-B14F-4D97-AF65-F5344CB8AC3E}">
        <p14:creationId xmlns:p14="http://schemas.microsoft.com/office/powerpoint/2010/main" val="2371652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B4EE765-644C-451A-AB3D-A60E658AA3C8}"/>
              </a:ext>
            </a:extLst>
          </p:cNvPr>
          <p:cNvSpPr>
            <a:spLocks noGrp="1"/>
          </p:cNvSpPr>
          <p:nvPr>
            <p:ph type="title"/>
          </p:nvPr>
        </p:nvSpPr>
        <p:spPr/>
        <p:txBody>
          <a:bodyPr>
            <a:normAutofit/>
          </a:bodyPr>
          <a:lstStyle/>
          <a:p>
            <a:r>
              <a:rPr lang="et-EE" sz="3600" b="1" dirty="0"/>
              <a:t>Probleem</a:t>
            </a:r>
          </a:p>
        </p:txBody>
      </p:sp>
      <p:sp>
        <p:nvSpPr>
          <p:cNvPr id="3" name="Sisu kohatäide 2">
            <a:extLst>
              <a:ext uri="{FF2B5EF4-FFF2-40B4-BE49-F238E27FC236}">
                <a16:creationId xmlns:a16="http://schemas.microsoft.com/office/drawing/2014/main" id="{E5D14BD0-855A-4712-B9BB-C1B51F2FCB48}"/>
              </a:ext>
            </a:extLst>
          </p:cNvPr>
          <p:cNvSpPr>
            <a:spLocks noGrp="1"/>
          </p:cNvSpPr>
          <p:nvPr>
            <p:ph idx="1"/>
          </p:nvPr>
        </p:nvSpPr>
        <p:spPr/>
        <p:txBody>
          <a:bodyPr>
            <a:normAutofit fontScale="92500" lnSpcReduction="20000"/>
          </a:bodyPr>
          <a:lstStyle/>
          <a:p>
            <a:r>
              <a:rPr lang="et-EE" dirty="0"/>
              <a:t>Olemasolevate liinimarsruutide ja sõidugraafikute väljatöötamisel on eelkõige lähtutud </a:t>
            </a:r>
            <a:r>
              <a:rPr lang="et-EE" dirty="0" err="1"/>
              <a:t>ümberistumisvajaduseta</a:t>
            </a:r>
            <a:r>
              <a:rPr lang="et-EE" dirty="0"/>
              <a:t> juurdepääsuvõimaluste tagamisega. Arvestades liinide marsruutide varieeruvusega ja sellest tuleneva sõidugraafikute ülesehitusega on tänase ühistranspordikorralduse puhul väga keeruline nende omavaheline sidumine terve päeva ulatuses. Olemasolevad liinid ei saabu kesklinna, kus on kõige optimaalsem </a:t>
            </a:r>
            <a:r>
              <a:rPr lang="et-EE" dirty="0" err="1"/>
              <a:t>ümberistumissüsteemi</a:t>
            </a:r>
            <a:r>
              <a:rPr lang="et-EE" dirty="0"/>
              <a:t> korraldamine, kindla regulaarsusega. </a:t>
            </a:r>
            <a:br>
              <a:rPr lang="et-EE" dirty="0"/>
            </a:br>
            <a:br>
              <a:rPr lang="et-EE" dirty="0"/>
            </a:br>
            <a:r>
              <a:rPr lang="et-EE" dirty="0">
                <a:hlinkClick r:id="rId2"/>
              </a:rPr>
              <a:t>https://transport.viljandimaa.ee/uuringud/</a:t>
            </a:r>
            <a:endParaRPr lang="et-EE" dirty="0"/>
          </a:p>
          <a:p>
            <a:pPr marL="0" indent="0">
              <a:buNone/>
            </a:pPr>
            <a:endParaRPr lang="et-EE" dirty="0"/>
          </a:p>
          <a:p>
            <a:pPr marL="0" indent="0">
              <a:buNone/>
            </a:pPr>
            <a:r>
              <a:rPr lang="et-EE" sz="3200" b="1" dirty="0"/>
              <a:t>Kuidas olukorda muuta?</a:t>
            </a:r>
          </a:p>
          <a:p>
            <a:r>
              <a:rPr lang="et-EE" dirty="0"/>
              <a:t>Viljandis vajab ühtset busside kokkusaamise punkti, mis võimaldaks paremat ja kasutajasõbralikumat liinivõrku.  </a:t>
            </a:r>
          </a:p>
        </p:txBody>
      </p:sp>
    </p:spTree>
    <p:extLst>
      <p:ext uri="{BB962C8B-B14F-4D97-AF65-F5344CB8AC3E}">
        <p14:creationId xmlns:p14="http://schemas.microsoft.com/office/powerpoint/2010/main" val="3924382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C294AD5-6106-44C6-BC08-35070AA94EA6}"/>
              </a:ext>
            </a:extLst>
          </p:cNvPr>
          <p:cNvSpPr>
            <a:spLocks noGrp="1"/>
          </p:cNvSpPr>
          <p:nvPr>
            <p:ph type="title"/>
          </p:nvPr>
        </p:nvSpPr>
        <p:spPr/>
        <p:txBody>
          <a:bodyPr/>
          <a:lstStyle/>
          <a:p>
            <a:r>
              <a:rPr lang="et-EE" dirty="0"/>
              <a:t>Viljandis on ju bussijaam olemas?</a:t>
            </a:r>
          </a:p>
        </p:txBody>
      </p:sp>
      <p:sp>
        <p:nvSpPr>
          <p:cNvPr id="3" name="Sisu kohatäide 2">
            <a:extLst>
              <a:ext uri="{FF2B5EF4-FFF2-40B4-BE49-F238E27FC236}">
                <a16:creationId xmlns:a16="http://schemas.microsoft.com/office/drawing/2014/main" id="{57ABA26F-C9C5-4EE2-AE24-80A6A4164436}"/>
              </a:ext>
            </a:extLst>
          </p:cNvPr>
          <p:cNvSpPr>
            <a:spLocks noGrp="1"/>
          </p:cNvSpPr>
          <p:nvPr>
            <p:ph idx="1"/>
          </p:nvPr>
        </p:nvSpPr>
        <p:spPr>
          <a:xfrm>
            <a:off x="838200" y="1690688"/>
            <a:ext cx="10515600" cy="4486275"/>
          </a:xfrm>
        </p:spPr>
        <p:txBody>
          <a:bodyPr/>
          <a:lstStyle/>
          <a:p>
            <a:r>
              <a:rPr lang="et-EE" dirty="0"/>
              <a:t>Logistiline olukord ei toeta ideed. Bussijaamas ei ole ruumi kiire ümberistumise korraldamiseks;</a:t>
            </a:r>
          </a:p>
          <a:p>
            <a:pPr marL="0" indent="0">
              <a:buNone/>
            </a:pPr>
            <a:endParaRPr lang="et-EE" dirty="0"/>
          </a:p>
          <a:p>
            <a:pPr marL="0" indent="0">
              <a:buNone/>
            </a:pPr>
            <a:r>
              <a:rPr lang="et-EE" dirty="0"/>
              <a:t>Busside kokkusaamiskoht ei konkureeri Viljandi bussijaamaga!</a:t>
            </a:r>
          </a:p>
          <a:p>
            <a:endParaRPr lang="et-EE" dirty="0"/>
          </a:p>
          <a:p>
            <a:endParaRPr lang="et-EE" dirty="0"/>
          </a:p>
        </p:txBody>
      </p:sp>
    </p:spTree>
    <p:extLst>
      <p:ext uri="{BB962C8B-B14F-4D97-AF65-F5344CB8AC3E}">
        <p14:creationId xmlns:p14="http://schemas.microsoft.com/office/powerpoint/2010/main" val="177353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C1A3702-F8CE-4E57-801F-5FB2BF2C6963}"/>
              </a:ext>
            </a:extLst>
          </p:cNvPr>
          <p:cNvSpPr>
            <a:spLocks noGrp="1"/>
          </p:cNvSpPr>
          <p:nvPr>
            <p:ph type="title"/>
          </p:nvPr>
        </p:nvSpPr>
        <p:spPr>
          <a:xfrm>
            <a:off x="838200" y="136525"/>
            <a:ext cx="10515600" cy="760942"/>
          </a:xfrm>
        </p:spPr>
        <p:txBody>
          <a:bodyPr/>
          <a:lstStyle/>
          <a:p>
            <a:r>
              <a:rPr lang="et-EE" dirty="0"/>
              <a:t>Terminali võimalik asukoht</a:t>
            </a:r>
          </a:p>
        </p:txBody>
      </p:sp>
      <p:pic>
        <p:nvPicPr>
          <p:cNvPr id="7" name="Sisu kohatäide 6">
            <a:extLst>
              <a:ext uri="{FF2B5EF4-FFF2-40B4-BE49-F238E27FC236}">
                <a16:creationId xmlns:a16="http://schemas.microsoft.com/office/drawing/2014/main" id="{D2F83DC9-BFB9-49DE-AB0D-8E58A208D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6267" y="945583"/>
            <a:ext cx="8280400" cy="5912417"/>
          </a:xfrm>
        </p:spPr>
      </p:pic>
      <p:sp>
        <p:nvSpPr>
          <p:cNvPr id="8" name="Ovaal 7">
            <a:extLst>
              <a:ext uri="{FF2B5EF4-FFF2-40B4-BE49-F238E27FC236}">
                <a16:creationId xmlns:a16="http://schemas.microsoft.com/office/drawing/2014/main" id="{C7601F51-F8A4-4FA1-8BF6-AA2A767124B9}"/>
              </a:ext>
            </a:extLst>
          </p:cNvPr>
          <p:cNvSpPr/>
          <p:nvPr/>
        </p:nvSpPr>
        <p:spPr>
          <a:xfrm>
            <a:off x="4292600" y="2057400"/>
            <a:ext cx="3293533" cy="3564467"/>
          </a:xfrm>
          <a:prstGeom prst="ellipse">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Tree>
    <p:extLst>
      <p:ext uri="{BB962C8B-B14F-4D97-AF65-F5344CB8AC3E}">
        <p14:creationId xmlns:p14="http://schemas.microsoft.com/office/powerpoint/2010/main" val="58174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33559F5-BF59-4CBD-A336-FA3AF4A03B21}"/>
              </a:ext>
            </a:extLst>
          </p:cNvPr>
          <p:cNvSpPr>
            <a:spLocks noGrp="1"/>
          </p:cNvSpPr>
          <p:nvPr>
            <p:ph type="title"/>
          </p:nvPr>
        </p:nvSpPr>
        <p:spPr/>
        <p:txBody>
          <a:bodyPr/>
          <a:lstStyle/>
          <a:p>
            <a:endParaRPr lang="et-EE" dirty="0"/>
          </a:p>
        </p:txBody>
      </p:sp>
      <p:pic>
        <p:nvPicPr>
          <p:cNvPr id="4" name="Pilt 3">
            <a:extLst>
              <a:ext uri="{FF2B5EF4-FFF2-40B4-BE49-F238E27FC236}">
                <a16:creationId xmlns:a16="http://schemas.microsoft.com/office/drawing/2014/main" id="{56D58827-36DE-4046-91F5-8A8346659030}"/>
              </a:ext>
            </a:extLst>
          </p:cNvPr>
          <p:cNvPicPr>
            <a:picLocks noChangeAspect="1"/>
          </p:cNvPicPr>
          <p:nvPr/>
        </p:nvPicPr>
        <p:blipFill>
          <a:blip r:embed="rId2"/>
          <a:stretch>
            <a:fillRect/>
          </a:stretch>
        </p:blipFill>
        <p:spPr>
          <a:xfrm>
            <a:off x="3031772" y="365125"/>
            <a:ext cx="8851386" cy="6314661"/>
          </a:xfrm>
          <a:prstGeom prst="rect">
            <a:avLst/>
          </a:prstGeom>
        </p:spPr>
      </p:pic>
      <p:sp>
        <p:nvSpPr>
          <p:cNvPr id="7" name="Sisu kohatäide 6">
            <a:extLst>
              <a:ext uri="{FF2B5EF4-FFF2-40B4-BE49-F238E27FC236}">
                <a16:creationId xmlns:a16="http://schemas.microsoft.com/office/drawing/2014/main" id="{4AFB32B6-5D0A-4509-9808-5A73478C61C5}"/>
              </a:ext>
            </a:extLst>
          </p:cNvPr>
          <p:cNvSpPr>
            <a:spLocks noGrp="1"/>
          </p:cNvSpPr>
          <p:nvPr>
            <p:ph idx="1"/>
          </p:nvPr>
        </p:nvSpPr>
        <p:spPr/>
        <p:txBody>
          <a:bodyPr/>
          <a:lstStyle/>
          <a:p>
            <a:endParaRPr lang="et-EE"/>
          </a:p>
        </p:txBody>
      </p:sp>
      <p:sp>
        <p:nvSpPr>
          <p:cNvPr id="8" name="Sisu kohatäide 2">
            <a:extLst>
              <a:ext uri="{FF2B5EF4-FFF2-40B4-BE49-F238E27FC236}">
                <a16:creationId xmlns:a16="http://schemas.microsoft.com/office/drawing/2014/main" id="{920A3E60-408E-4B34-BFEF-E7DB6A33F1C0}"/>
              </a:ext>
            </a:extLst>
          </p:cNvPr>
          <p:cNvSpPr txBox="1">
            <a:spLocks/>
          </p:cNvSpPr>
          <p:nvPr/>
        </p:nvSpPr>
        <p:spPr>
          <a:xfrm>
            <a:off x="474133" y="293158"/>
            <a:ext cx="2401589" cy="72284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a:t>Lindau (Sakasmaa) linna busside kokkusaamise koht</a:t>
            </a:r>
            <a:endParaRPr lang="et-EE" dirty="0"/>
          </a:p>
        </p:txBody>
      </p:sp>
    </p:spTree>
    <p:extLst>
      <p:ext uri="{BB962C8B-B14F-4D97-AF65-F5344CB8AC3E}">
        <p14:creationId xmlns:p14="http://schemas.microsoft.com/office/powerpoint/2010/main" val="2183327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5DA8A89F-18FF-486E-8157-481FF7D35C8D}"/>
              </a:ext>
            </a:extLst>
          </p:cNvPr>
          <p:cNvSpPr>
            <a:spLocks noGrp="1"/>
          </p:cNvSpPr>
          <p:nvPr>
            <p:ph idx="1"/>
          </p:nvPr>
        </p:nvSpPr>
        <p:spPr>
          <a:xfrm>
            <a:off x="474133" y="293158"/>
            <a:ext cx="2401589" cy="722842"/>
          </a:xfrm>
        </p:spPr>
        <p:txBody>
          <a:bodyPr>
            <a:normAutofit fontScale="62500" lnSpcReduction="20000"/>
          </a:bodyPr>
          <a:lstStyle/>
          <a:p>
            <a:r>
              <a:rPr lang="et-EE" dirty="0" err="1"/>
              <a:t>Lindau</a:t>
            </a:r>
            <a:r>
              <a:rPr lang="et-EE" dirty="0"/>
              <a:t> (</a:t>
            </a:r>
            <a:r>
              <a:rPr lang="et-EE" dirty="0" err="1"/>
              <a:t>Sakasmaa</a:t>
            </a:r>
            <a:r>
              <a:rPr lang="et-EE" dirty="0"/>
              <a:t>) linna busside kokkusaamise koht</a:t>
            </a:r>
          </a:p>
        </p:txBody>
      </p:sp>
      <p:pic>
        <p:nvPicPr>
          <p:cNvPr id="4" name="Pilt 3">
            <a:extLst>
              <a:ext uri="{FF2B5EF4-FFF2-40B4-BE49-F238E27FC236}">
                <a16:creationId xmlns:a16="http://schemas.microsoft.com/office/drawing/2014/main" id="{D5A07E9B-9FAD-4D83-BB0D-B116ADD29F98}"/>
              </a:ext>
            </a:extLst>
          </p:cNvPr>
          <p:cNvPicPr>
            <a:picLocks noChangeAspect="1"/>
          </p:cNvPicPr>
          <p:nvPr/>
        </p:nvPicPr>
        <p:blipFill>
          <a:blip r:embed="rId2"/>
          <a:stretch>
            <a:fillRect/>
          </a:stretch>
        </p:blipFill>
        <p:spPr>
          <a:xfrm>
            <a:off x="3141133" y="141912"/>
            <a:ext cx="8388555" cy="6574176"/>
          </a:xfrm>
          <a:prstGeom prst="rect">
            <a:avLst/>
          </a:prstGeom>
        </p:spPr>
      </p:pic>
    </p:spTree>
    <p:extLst>
      <p:ext uri="{BB962C8B-B14F-4D97-AF65-F5344CB8AC3E}">
        <p14:creationId xmlns:p14="http://schemas.microsoft.com/office/powerpoint/2010/main" val="2584499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EF063B6-E8B4-4BE3-A819-C42241EDFD3D}"/>
              </a:ext>
            </a:extLst>
          </p:cNvPr>
          <p:cNvSpPr>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B1EDDADE-6A58-4060-BA97-1BEC65A065DE}"/>
              </a:ext>
            </a:extLst>
          </p:cNvPr>
          <p:cNvSpPr>
            <a:spLocks noGrp="1"/>
          </p:cNvSpPr>
          <p:nvPr>
            <p:ph idx="1"/>
          </p:nvPr>
        </p:nvSpPr>
        <p:spPr/>
        <p:txBody>
          <a:bodyPr/>
          <a:lstStyle/>
          <a:p>
            <a:endParaRPr lang="et-EE"/>
          </a:p>
        </p:txBody>
      </p:sp>
      <p:pic>
        <p:nvPicPr>
          <p:cNvPr id="4" name="Pilt 3">
            <a:extLst>
              <a:ext uri="{FF2B5EF4-FFF2-40B4-BE49-F238E27FC236}">
                <a16:creationId xmlns:a16="http://schemas.microsoft.com/office/drawing/2014/main" id="{9D8D7B74-CC29-4218-9E24-521A6A0453B2}"/>
              </a:ext>
            </a:extLst>
          </p:cNvPr>
          <p:cNvPicPr>
            <a:picLocks noChangeAspect="1"/>
          </p:cNvPicPr>
          <p:nvPr/>
        </p:nvPicPr>
        <p:blipFill>
          <a:blip r:embed="rId2"/>
          <a:stretch>
            <a:fillRect/>
          </a:stretch>
        </p:blipFill>
        <p:spPr>
          <a:xfrm>
            <a:off x="3390753" y="0"/>
            <a:ext cx="5410494" cy="6858000"/>
          </a:xfrm>
          <a:prstGeom prst="rect">
            <a:avLst/>
          </a:prstGeom>
        </p:spPr>
      </p:pic>
      <p:sp>
        <p:nvSpPr>
          <p:cNvPr id="5" name="Sisu kohatäide 2">
            <a:extLst>
              <a:ext uri="{FF2B5EF4-FFF2-40B4-BE49-F238E27FC236}">
                <a16:creationId xmlns:a16="http://schemas.microsoft.com/office/drawing/2014/main" id="{E4D9F80A-008C-4D07-9803-5A2A69155381}"/>
              </a:ext>
            </a:extLst>
          </p:cNvPr>
          <p:cNvSpPr txBox="1">
            <a:spLocks/>
          </p:cNvSpPr>
          <p:nvPr/>
        </p:nvSpPr>
        <p:spPr>
          <a:xfrm>
            <a:off x="474133" y="293158"/>
            <a:ext cx="2401589" cy="72284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a:t>Lindau (Sakasmaa) linna busside kokkusaamise koht</a:t>
            </a:r>
            <a:endParaRPr lang="et-EE" dirty="0"/>
          </a:p>
        </p:txBody>
      </p:sp>
    </p:spTree>
    <p:extLst>
      <p:ext uri="{BB962C8B-B14F-4D97-AF65-F5344CB8AC3E}">
        <p14:creationId xmlns:p14="http://schemas.microsoft.com/office/powerpoint/2010/main" val="332472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CCA8C55-E6A7-410C-B6DA-C485BD93BC09}"/>
              </a:ext>
            </a:extLst>
          </p:cNvPr>
          <p:cNvSpPr>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EF26349C-FCC6-4000-82C6-9CB4537DB562}"/>
              </a:ext>
            </a:extLst>
          </p:cNvPr>
          <p:cNvSpPr>
            <a:spLocks noGrp="1"/>
          </p:cNvSpPr>
          <p:nvPr>
            <p:ph idx="1"/>
          </p:nvPr>
        </p:nvSpPr>
        <p:spPr/>
        <p:txBody>
          <a:bodyPr/>
          <a:lstStyle/>
          <a:p>
            <a:endParaRPr lang="et-EE"/>
          </a:p>
        </p:txBody>
      </p:sp>
      <p:pic>
        <p:nvPicPr>
          <p:cNvPr id="4" name="Pilt 3">
            <a:extLst>
              <a:ext uri="{FF2B5EF4-FFF2-40B4-BE49-F238E27FC236}">
                <a16:creationId xmlns:a16="http://schemas.microsoft.com/office/drawing/2014/main" id="{CA9E6600-E4D9-41A0-91F1-800349044D14}"/>
              </a:ext>
            </a:extLst>
          </p:cNvPr>
          <p:cNvPicPr>
            <a:picLocks noChangeAspect="1"/>
          </p:cNvPicPr>
          <p:nvPr/>
        </p:nvPicPr>
        <p:blipFill>
          <a:blip r:embed="rId2"/>
          <a:stretch>
            <a:fillRect/>
          </a:stretch>
        </p:blipFill>
        <p:spPr>
          <a:xfrm>
            <a:off x="2983616" y="365125"/>
            <a:ext cx="9208384" cy="6357426"/>
          </a:xfrm>
          <a:prstGeom prst="rect">
            <a:avLst/>
          </a:prstGeom>
        </p:spPr>
      </p:pic>
      <p:sp>
        <p:nvSpPr>
          <p:cNvPr id="5" name="Sisu kohatäide 2">
            <a:extLst>
              <a:ext uri="{FF2B5EF4-FFF2-40B4-BE49-F238E27FC236}">
                <a16:creationId xmlns:a16="http://schemas.microsoft.com/office/drawing/2014/main" id="{76777676-E269-404F-BA76-6E8CE07A6A01}"/>
              </a:ext>
            </a:extLst>
          </p:cNvPr>
          <p:cNvSpPr txBox="1">
            <a:spLocks/>
          </p:cNvSpPr>
          <p:nvPr/>
        </p:nvSpPr>
        <p:spPr>
          <a:xfrm>
            <a:off x="474133" y="293158"/>
            <a:ext cx="2401589" cy="72284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a:t>Lindau (Sakasmaa) linna busside kokkusaamise koht</a:t>
            </a:r>
            <a:endParaRPr lang="et-EE" dirty="0"/>
          </a:p>
        </p:txBody>
      </p:sp>
    </p:spTree>
    <p:extLst>
      <p:ext uri="{BB962C8B-B14F-4D97-AF65-F5344CB8AC3E}">
        <p14:creationId xmlns:p14="http://schemas.microsoft.com/office/powerpoint/2010/main" val="174363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683B116-FCA8-451A-9B82-3690B33A8A4E}"/>
              </a:ext>
            </a:extLst>
          </p:cNvPr>
          <p:cNvSpPr>
            <a:spLocks noGrp="1"/>
          </p:cNvSpPr>
          <p:nvPr>
            <p:ph type="title"/>
          </p:nvPr>
        </p:nvSpPr>
        <p:spPr>
          <a:xfrm>
            <a:off x="838200" y="500062"/>
            <a:ext cx="3674533" cy="1325563"/>
          </a:xfrm>
        </p:spPr>
        <p:txBody>
          <a:bodyPr>
            <a:normAutofit fontScale="90000"/>
          </a:bodyPr>
          <a:lstStyle/>
          <a:p>
            <a:r>
              <a:rPr lang="et-EE" dirty="0"/>
              <a:t>Töökohtade paiknemine Viljandi maakonnas</a:t>
            </a:r>
          </a:p>
        </p:txBody>
      </p:sp>
      <p:sp>
        <p:nvSpPr>
          <p:cNvPr id="3" name="Sisu kohatäide 2">
            <a:extLst>
              <a:ext uri="{FF2B5EF4-FFF2-40B4-BE49-F238E27FC236}">
                <a16:creationId xmlns:a16="http://schemas.microsoft.com/office/drawing/2014/main" id="{F9C4BFA6-68D7-49F7-8BD1-6AAA060BCCD6}"/>
              </a:ext>
            </a:extLst>
          </p:cNvPr>
          <p:cNvSpPr>
            <a:spLocks noGrp="1"/>
          </p:cNvSpPr>
          <p:nvPr>
            <p:ph idx="1"/>
          </p:nvPr>
        </p:nvSpPr>
        <p:spPr/>
        <p:txBody>
          <a:bodyPr/>
          <a:lstStyle/>
          <a:p>
            <a:endParaRPr lang="et-EE" dirty="0"/>
          </a:p>
        </p:txBody>
      </p:sp>
      <p:pic>
        <p:nvPicPr>
          <p:cNvPr id="4" name="Pilt 3">
            <a:extLst>
              <a:ext uri="{FF2B5EF4-FFF2-40B4-BE49-F238E27FC236}">
                <a16:creationId xmlns:a16="http://schemas.microsoft.com/office/drawing/2014/main" id="{0850D9FA-FDA6-44AB-BEC4-6F36F8C268D6}"/>
              </a:ext>
            </a:extLst>
          </p:cNvPr>
          <p:cNvPicPr>
            <a:picLocks noChangeAspect="1"/>
          </p:cNvPicPr>
          <p:nvPr/>
        </p:nvPicPr>
        <p:blipFill>
          <a:blip r:embed="rId2"/>
          <a:stretch>
            <a:fillRect/>
          </a:stretch>
        </p:blipFill>
        <p:spPr>
          <a:xfrm>
            <a:off x="3987801" y="-40424"/>
            <a:ext cx="6917265" cy="6938848"/>
          </a:xfrm>
          <a:prstGeom prst="rect">
            <a:avLst/>
          </a:prstGeom>
        </p:spPr>
      </p:pic>
    </p:spTree>
    <p:extLst>
      <p:ext uri="{BB962C8B-B14F-4D97-AF65-F5344CB8AC3E}">
        <p14:creationId xmlns:p14="http://schemas.microsoft.com/office/powerpoint/2010/main" val="172649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538BBD6D-D0C1-46D2-AC26-9649DFFA35BE}"/>
              </a:ext>
            </a:extLst>
          </p:cNvPr>
          <p:cNvSpPr>
            <a:spLocks noGrp="1"/>
          </p:cNvSpPr>
          <p:nvPr>
            <p:ph idx="1"/>
          </p:nvPr>
        </p:nvSpPr>
        <p:spPr>
          <a:xfrm>
            <a:off x="127000" y="330199"/>
            <a:ext cx="4605867" cy="5401734"/>
          </a:xfrm>
        </p:spPr>
        <p:txBody>
          <a:bodyPr>
            <a:normAutofit fontScale="85000" lnSpcReduction="20000"/>
          </a:bodyPr>
          <a:lstStyle/>
          <a:p>
            <a:r>
              <a:rPr lang="et-EE" b="1" dirty="0"/>
              <a:t>Viljandi linn </a:t>
            </a:r>
            <a:r>
              <a:rPr lang="et-EE" dirty="0"/>
              <a:t>on keskne tööalase pendelrände suund Viljandi maakonnas. Suurima mahuga liikumine toimub Viiratsi aleviku ja Viljandi linna vahel, kus liigub tööalaselt 251 inimest. Lisaks toimuvad suurima mahuga liikumised Vardi küla, Päri küla, Peetrimõisa küla, Vana-Võidu küla, </a:t>
            </a:r>
            <a:r>
              <a:rPr lang="et-EE" dirty="0" err="1"/>
              <a:t>Sinialliku</a:t>
            </a:r>
            <a:r>
              <a:rPr lang="et-EE" dirty="0"/>
              <a:t> küla ja Viljandi linna vahel. Sellest tulenevalt on suurim nõudlus ka ühistranspordi järele just hommikul suunaga Viljandi linna ja õhtusel perioodil pärast tööpäeva lõppu Viljandist välja.</a:t>
            </a:r>
            <a:br>
              <a:rPr lang="et-EE" dirty="0"/>
            </a:br>
            <a:br>
              <a:rPr lang="et-EE" dirty="0"/>
            </a:br>
            <a:r>
              <a:rPr lang="et-EE" dirty="0">
                <a:hlinkClick r:id="rId2"/>
              </a:rPr>
              <a:t>https://transport.viljandimaa.ee/uuringud/</a:t>
            </a:r>
            <a:endParaRPr lang="et-EE" dirty="0"/>
          </a:p>
          <a:p>
            <a:pPr marL="0" indent="0">
              <a:buNone/>
            </a:pPr>
            <a:endParaRPr lang="et-EE" dirty="0"/>
          </a:p>
        </p:txBody>
      </p:sp>
      <p:pic>
        <p:nvPicPr>
          <p:cNvPr id="5" name="Pilt 4">
            <a:extLst>
              <a:ext uri="{FF2B5EF4-FFF2-40B4-BE49-F238E27FC236}">
                <a16:creationId xmlns:a16="http://schemas.microsoft.com/office/drawing/2014/main" id="{43A58082-2EC6-444B-AB49-705AB1FD3AED}"/>
              </a:ext>
            </a:extLst>
          </p:cNvPr>
          <p:cNvPicPr>
            <a:picLocks noChangeAspect="1"/>
          </p:cNvPicPr>
          <p:nvPr/>
        </p:nvPicPr>
        <p:blipFill>
          <a:blip r:embed="rId3"/>
          <a:stretch>
            <a:fillRect/>
          </a:stretch>
        </p:blipFill>
        <p:spPr>
          <a:xfrm>
            <a:off x="5166730" y="0"/>
            <a:ext cx="6820006" cy="6858000"/>
          </a:xfrm>
          <a:prstGeom prst="rect">
            <a:avLst/>
          </a:prstGeom>
        </p:spPr>
      </p:pic>
    </p:spTree>
    <p:extLst>
      <p:ext uri="{BB962C8B-B14F-4D97-AF65-F5344CB8AC3E}">
        <p14:creationId xmlns:p14="http://schemas.microsoft.com/office/powerpoint/2010/main" val="389731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C05740DB-1534-4805-A901-E4B6000EF8C4}"/>
              </a:ext>
            </a:extLst>
          </p:cNvPr>
          <p:cNvSpPr>
            <a:spLocks noGrp="1"/>
          </p:cNvSpPr>
          <p:nvPr>
            <p:ph idx="1"/>
          </p:nvPr>
        </p:nvSpPr>
        <p:spPr>
          <a:xfrm>
            <a:off x="220134" y="606425"/>
            <a:ext cx="4529666" cy="4351338"/>
          </a:xfrm>
        </p:spPr>
        <p:txBody>
          <a:bodyPr/>
          <a:lstStyle/>
          <a:p>
            <a:r>
              <a:rPr lang="et-EE" dirty="0"/>
              <a:t>Sarnaselt tööalase liikumisega omab Viljandi linn olulist kaaluga ka haridusega seotud liikumiste puhul.</a:t>
            </a:r>
          </a:p>
        </p:txBody>
      </p:sp>
      <p:pic>
        <p:nvPicPr>
          <p:cNvPr id="4" name="Pilt 3">
            <a:extLst>
              <a:ext uri="{FF2B5EF4-FFF2-40B4-BE49-F238E27FC236}">
                <a16:creationId xmlns:a16="http://schemas.microsoft.com/office/drawing/2014/main" id="{E4CF7DDE-49D5-4893-AEF7-A14E6B66A379}"/>
              </a:ext>
            </a:extLst>
          </p:cNvPr>
          <p:cNvPicPr>
            <a:picLocks noChangeAspect="1"/>
          </p:cNvPicPr>
          <p:nvPr/>
        </p:nvPicPr>
        <p:blipFill>
          <a:blip r:embed="rId2"/>
          <a:stretch>
            <a:fillRect/>
          </a:stretch>
        </p:blipFill>
        <p:spPr>
          <a:xfrm>
            <a:off x="4006921" y="227242"/>
            <a:ext cx="7794661" cy="6403516"/>
          </a:xfrm>
          <a:prstGeom prst="rect">
            <a:avLst/>
          </a:prstGeom>
        </p:spPr>
      </p:pic>
    </p:spTree>
    <p:extLst>
      <p:ext uri="{BB962C8B-B14F-4D97-AF65-F5344CB8AC3E}">
        <p14:creationId xmlns:p14="http://schemas.microsoft.com/office/powerpoint/2010/main" val="390074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C29B137-E76C-4078-AE9B-335B81F2BA3E}"/>
              </a:ext>
            </a:extLst>
          </p:cNvPr>
          <p:cNvSpPr>
            <a:spLocks noGrp="1"/>
          </p:cNvSpPr>
          <p:nvPr>
            <p:ph type="title"/>
          </p:nvPr>
        </p:nvSpPr>
        <p:spPr>
          <a:xfrm>
            <a:off x="1151467" y="-66675"/>
            <a:ext cx="10515600" cy="1325563"/>
          </a:xfrm>
        </p:spPr>
        <p:txBody>
          <a:bodyPr/>
          <a:lstStyle/>
          <a:p>
            <a:r>
              <a:rPr lang="et-EE" dirty="0"/>
              <a:t>Viljandi maakonna avalik liinivõrk</a:t>
            </a:r>
          </a:p>
        </p:txBody>
      </p:sp>
      <p:pic>
        <p:nvPicPr>
          <p:cNvPr id="5" name="Sisu kohatäide 4">
            <a:extLst>
              <a:ext uri="{FF2B5EF4-FFF2-40B4-BE49-F238E27FC236}">
                <a16:creationId xmlns:a16="http://schemas.microsoft.com/office/drawing/2014/main" id="{F690B505-6896-457D-9C04-A0D49A5279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1656" y="1007533"/>
            <a:ext cx="8193638" cy="5850467"/>
          </a:xfrm>
        </p:spPr>
      </p:pic>
    </p:spTree>
    <p:extLst>
      <p:ext uri="{BB962C8B-B14F-4D97-AF65-F5344CB8AC3E}">
        <p14:creationId xmlns:p14="http://schemas.microsoft.com/office/powerpoint/2010/main" val="328157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8601A97-F691-43F0-BFBF-A6A2A79162B4}"/>
              </a:ext>
            </a:extLst>
          </p:cNvPr>
          <p:cNvSpPr>
            <a:spLocks noGrp="1"/>
          </p:cNvSpPr>
          <p:nvPr>
            <p:ph type="title"/>
          </p:nvPr>
        </p:nvSpPr>
        <p:spPr>
          <a:xfrm>
            <a:off x="838200" y="1"/>
            <a:ext cx="10515600" cy="903542"/>
          </a:xfrm>
        </p:spPr>
        <p:txBody>
          <a:bodyPr/>
          <a:lstStyle/>
          <a:p>
            <a:r>
              <a:rPr lang="et-EE" dirty="0"/>
              <a:t>Viljandi linna lähedal sõitvad liinid</a:t>
            </a:r>
          </a:p>
        </p:txBody>
      </p:sp>
      <p:pic>
        <p:nvPicPr>
          <p:cNvPr id="10" name="Sisu kohatäide 9">
            <a:extLst>
              <a:ext uri="{FF2B5EF4-FFF2-40B4-BE49-F238E27FC236}">
                <a16:creationId xmlns:a16="http://schemas.microsoft.com/office/drawing/2014/main" id="{132D58B0-9E60-4ECA-A6A1-58C36F62B1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788679"/>
            <a:ext cx="8483600" cy="6057507"/>
          </a:xfrm>
        </p:spPr>
      </p:pic>
    </p:spTree>
    <p:extLst>
      <p:ext uri="{BB962C8B-B14F-4D97-AF65-F5344CB8AC3E}">
        <p14:creationId xmlns:p14="http://schemas.microsoft.com/office/powerpoint/2010/main" val="422355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9CF2CED-F5F3-4B02-8A67-C01EF51BA0B4}"/>
              </a:ext>
            </a:extLst>
          </p:cNvPr>
          <p:cNvSpPr>
            <a:spLocks noGrp="1"/>
          </p:cNvSpPr>
          <p:nvPr>
            <p:ph type="title"/>
          </p:nvPr>
        </p:nvSpPr>
        <p:spPr/>
        <p:txBody>
          <a:bodyPr/>
          <a:lstStyle/>
          <a:p>
            <a:r>
              <a:rPr lang="et-EE" dirty="0"/>
              <a:t>Viljandimaa liinivõrgu numbrid</a:t>
            </a:r>
          </a:p>
        </p:txBody>
      </p:sp>
      <p:sp>
        <p:nvSpPr>
          <p:cNvPr id="3" name="Sisu kohatäide 2">
            <a:extLst>
              <a:ext uri="{FF2B5EF4-FFF2-40B4-BE49-F238E27FC236}">
                <a16:creationId xmlns:a16="http://schemas.microsoft.com/office/drawing/2014/main" id="{4507A75D-9D8C-42E4-807E-62DD0442A0B0}"/>
              </a:ext>
            </a:extLst>
          </p:cNvPr>
          <p:cNvSpPr>
            <a:spLocks noGrp="1"/>
          </p:cNvSpPr>
          <p:nvPr>
            <p:ph idx="1"/>
          </p:nvPr>
        </p:nvSpPr>
        <p:spPr/>
        <p:txBody>
          <a:bodyPr/>
          <a:lstStyle/>
          <a:p>
            <a:r>
              <a:rPr lang="et-EE" b="1" dirty="0"/>
              <a:t>VILJANDIMAA</a:t>
            </a:r>
            <a:r>
              <a:rPr lang="et-EE" dirty="0"/>
              <a:t> avaliku liiniveo aastaeelarve on umbes 3,38 miljonit eurot. Selle raha eest sõidavad bussid umbes 3,2 miljonit liinikilomeetrit.</a:t>
            </a:r>
          </a:p>
          <a:p>
            <a:r>
              <a:rPr lang="et-EE" dirty="0"/>
              <a:t>2017. aastal tehti aruannete järgi Viljandimaa bussidega 1,319 miljonit sõitu. 2018. aastal, kui aasta keskel mindi üle tasuta ühistranspordile, saadi sõitjate arvuks 1,651 miljonit. 2019. aastal kasvas sõitjate arv 2,091 miljonini. </a:t>
            </a:r>
          </a:p>
          <a:p>
            <a:r>
              <a:rPr lang="et-EE" dirty="0"/>
              <a:t>2002. aastal sõitsid bussid Viljandi maakonnas 2,75 miljonit liinikilomeetrit, samal tasemel oli see 2017. aastal. Tänaseks on aastane liinikilomeetrite maht tõusnud juba 3,2 miljonini.</a:t>
            </a:r>
          </a:p>
        </p:txBody>
      </p:sp>
    </p:spTree>
    <p:extLst>
      <p:ext uri="{BB962C8B-B14F-4D97-AF65-F5344CB8AC3E}">
        <p14:creationId xmlns:p14="http://schemas.microsoft.com/office/powerpoint/2010/main" val="2540340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6FC0CFD2-5037-4E2F-AA47-EFB6508BD985}"/>
              </a:ext>
            </a:extLst>
          </p:cNvPr>
          <p:cNvSpPr>
            <a:spLocks noGrp="1"/>
          </p:cNvSpPr>
          <p:nvPr>
            <p:ph idx="1"/>
          </p:nvPr>
        </p:nvSpPr>
        <p:spPr>
          <a:xfrm>
            <a:off x="105825" y="564092"/>
            <a:ext cx="3958175" cy="3076575"/>
          </a:xfrm>
        </p:spPr>
        <p:txBody>
          <a:bodyPr/>
          <a:lstStyle/>
          <a:p>
            <a:r>
              <a:rPr lang="et-EE" dirty="0"/>
              <a:t>Peamised liikumissuunad Viljandi linnas ja lähedal</a:t>
            </a:r>
          </a:p>
        </p:txBody>
      </p:sp>
      <p:pic>
        <p:nvPicPr>
          <p:cNvPr id="4" name="Pilt 3">
            <a:extLst>
              <a:ext uri="{FF2B5EF4-FFF2-40B4-BE49-F238E27FC236}">
                <a16:creationId xmlns:a16="http://schemas.microsoft.com/office/drawing/2014/main" id="{E47F7163-6A55-46A1-BF34-F686CD5DA9B8}"/>
              </a:ext>
            </a:extLst>
          </p:cNvPr>
          <p:cNvPicPr>
            <a:picLocks noChangeAspect="1"/>
          </p:cNvPicPr>
          <p:nvPr/>
        </p:nvPicPr>
        <p:blipFill>
          <a:blip r:embed="rId2"/>
          <a:stretch>
            <a:fillRect/>
          </a:stretch>
        </p:blipFill>
        <p:spPr>
          <a:xfrm>
            <a:off x="4205344" y="564092"/>
            <a:ext cx="7871449" cy="5481108"/>
          </a:xfrm>
          <a:prstGeom prst="rect">
            <a:avLst/>
          </a:prstGeom>
        </p:spPr>
      </p:pic>
    </p:spTree>
    <p:extLst>
      <p:ext uri="{BB962C8B-B14F-4D97-AF65-F5344CB8AC3E}">
        <p14:creationId xmlns:p14="http://schemas.microsoft.com/office/powerpoint/2010/main" val="2658751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AB632BF-4FCD-4703-8A63-F4C60C2E71F6}"/>
              </a:ext>
            </a:extLst>
          </p:cNvPr>
          <p:cNvSpPr>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DA82A3BE-7FBF-44C8-8EB0-D5AAF5FD2B1D}"/>
              </a:ext>
            </a:extLst>
          </p:cNvPr>
          <p:cNvSpPr>
            <a:spLocks noGrp="1"/>
          </p:cNvSpPr>
          <p:nvPr>
            <p:ph idx="1"/>
          </p:nvPr>
        </p:nvSpPr>
        <p:spPr>
          <a:xfrm>
            <a:off x="262847" y="1845968"/>
            <a:ext cx="2567779" cy="4351338"/>
          </a:xfrm>
        </p:spPr>
        <p:txBody>
          <a:bodyPr/>
          <a:lstStyle/>
          <a:p>
            <a:pPr marL="0" indent="0">
              <a:buNone/>
            </a:pPr>
            <a:endParaRPr lang="et-EE" dirty="0"/>
          </a:p>
        </p:txBody>
      </p:sp>
      <p:pic>
        <p:nvPicPr>
          <p:cNvPr id="4" name="Pilt 3">
            <a:extLst>
              <a:ext uri="{FF2B5EF4-FFF2-40B4-BE49-F238E27FC236}">
                <a16:creationId xmlns:a16="http://schemas.microsoft.com/office/drawing/2014/main" id="{55169D5B-DBE4-437E-88D6-FE8FB92541B7}"/>
              </a:ext>
            </a:extLst>
          </p:cNvPr>
          <p:cNvPicPr>
            <a:picLocks noChangeAspect="1"/>
          </p:cNvPicPr>
          <p:nvPr/>
        </p:nvPicPr>
        <p:blipFill>
          <a:blip r:embed="rId2"/>
          <a:stretch>
            <a:fillRect/>
          </a:stretch>
        </p:blipFill>
        <p:spPr>
          <a:xfrm>
            <a:off x="2830626" y="209845"/>
            <a:ext cx="8967184" cy="6438309"/>
          </a:xfrm>
          <a:prstGeom prst="rect">
            <a:avLst/>
          </a:prstGeom>
        </p:spPr>
      </p:pic>
    </p:spTree>
    <p:extLst>
      <p:ext uri="{BB962C8B-B14F-4D97-AF65-F5344CB8AC3E}">
        <p14:creationId xmlns:p14="http://schemas.microsoft.com/office/powerpoint/2010/main" val="1729646181"/>
      </p:ext>
    </p:extLst>
  </p:cSld>
  <p:clrMapOvr>
    <a:masterClrMapping/>
  </p:clrMapOvr>
</p:sld>
</file>

<file path=ppt/theme/theme1.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87B79EE72386A4D8AD13C149644D4EE" ma:contentTypeVersion="14" ma:contentTypeDescription="Loo uus dokument" ma:contentTypeScope="" ma:versionID="f3232ee03bbf900d1438e4ca51ad3a33">
  <xsd:schema xmlns:xsd="http://www.w3.org/2001/XMLSchema" xmlns:xs="http://www.w3.org/2001/XMLSchema" xmlns:p="http://schemas.microsoft.com/office/2006/metadata/properties" xmlns:ns3="b7ac093a-53f4-4c39-b9db-0193c236ad79" xmlns:ns4="5f13d4d2-63b3-445d-aced-5845bb703a44" targetNamespace="http://schemas.microsoft.com/office/2006/metadata/properties" ma:root="true" ma:fieldsID="ade969e8836f64b2f2fb60cbd5b9b3fc" ns3:_="" ns4:_="">
    <xsd:import namespace="b7ac093a-53f4-4c39-b9db-0193c236ad79"/>
    <xsd:import namespace="5f13d4d2-63b3-445d-aced-5845bb703a4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093a-53f4-4c39-b9db-0193c236a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13d4d2-63b3-445d-aced-5845bb703a44" elementFormDefault="qualified">
    <xsd:import namespace="http://schemas.microsoft.com/office/2006/documentManagement/types"/>
    <xsd:import namespace="http://schemas.microsoft.com/office/infopath/2007/PartnerControls"/>
    <xsd:element name="SharedWithUsers" ma:index="10"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Ühiskasutusse andmise üksikasjad" ma:internalName="SharedWithDetails" ma:readOnly="true">
      <xsd:simpleType>
        <xsd:restriction base="dms:Note">
          <xsd:maxLength value="255"/>
        </xsd:restriction>
      </xsd:simpleType>
    </xsd:element>
    <xsd:element name="SharingHintHash" ma:index="12" nillable="true" ma:displayName="Vihjeräsi jagami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D8EC1B-EA27-4568-94D2-199ABB0DC9C4}">
  <ds:schemaRefs>
    <ds:schemaRef ds:uri="http://purl.org/dc/dcmitype/"/>
    <ds:schemaRef ds:uri="http://schemas.microsoft.com/office/2006/documentManagement/types"/>
    <ds:schemaRef ds:uri="http://schemas.openxmlformats.org/package/2006/metadata/core-properties"/>
    <ds:schemaRef ds:uri="b7ac093a-53f4-4c39-b9db-0193c236ad79"/>
    <ds:schemaRef ds:uri="5f13d4d2-63b3-445d-aced-5845bb703a44"/>
    <ds:schemaRef ds:uri="http://schemas.microsoft.com/office/2006/metadata/properties"/>
    <ds:schemaRef ds:uri="http://www.w3.org/XML/1998/namespace"/>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3CF7900-94A6-4819-9E4C-846E6508FA9E}">
  <ds:schemaRefs>
    <ds:schemaRef ds:uri="http://schemas.microsoft.com/sharepoint/v3/contenttype/forms"/>
  </ds:schemaRefs>
</ds:datastoreItem>
</file>

<file path=customXml/itemProps3.xml><?xml version="1.0" encoding="utf-8"?>
<ds:datastoreItem xmlns:ds="http://schemas.openxmlformats.org/officeDocument/2006/customXml" ds:itemID="{E3B5E74F-743A-470C-904E-89904C75DA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093a-53f4-4c39-b9db-0193c236ad79"/>
    <ds:schemaRef ds:uri="5f13d4d2-63b3-445d-aced-5845bb703a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TotalTime>
  <Words>357</Words>
  <Application>Microsoft Office PowerPoint</Application>
  <PresentationFormat>Laiekraan</PresentationFormat>
  <Paragraphs>25</Paragraphs>
  <Slides>16</Slides>
  <Notes>0</Notes>
  <HiddenSlides>1</HiddenSlides>
  <MMClips>0</MMClips>
  <ScaleCrop>false</ScaleCrop>
  <HeadingPairs>
    <vt:vector size="6" baseType="variant">
      <vt:variant>
        <vt:lpstr>Kasutatud fondid</vt:lpstr>
      </vt:variant>
      <vt:variant>
        <vt:i4>3</vt:i4>
      </vt:variant>
      <vt:variant>
        <vt:lpstr>Kujundus</vt:lpstr>
      </vt:variant>
      <vt:variant>
        <vt:i4>1</vt:i4>
      </vt:variant>
      <vt:variant>
        <vt:lpstr>Slaidipealkirjad</vt:lpstr>
      </vt:variant>
      <vt:variant>
        <vt:i4>16</vt:i4>
      </vt:variant>
    </vt:vector>
  </HeadingPairs>
  <TitlesOfParts>
    <vt:vector size="20" baseType="lpstr">
      <vt:lpstr>Arial</vt:lpstr>
      <vt:lpstr>Calibri</vt:lpstr>
      <vt:lpstr>Calibri Light</vt:lpstr>
      <vt:lpstr>Office'i kujundus</vt:lpstr>
      <vt:lpstr>Bussiterminal Viljandi linna</vt:lpstr>
      <vt:lpstr>Töökohtade paiknemine Viljandi maakonnas</vt:lpstr>
      <vt:lpstr>PowerPointi esitlus</vt:lpstr>
      <vt:lpstr>PowerPointi esitlus</vt:lpstr>
      <vt:lpstr>Viljandi maakonna avalik liinivõrk</vt:lpstr>
      <vt:lpstr>Viljandi linna lähedal sõitvad liinid</vt:lpstr>
      <vt:lpstr>Viljandimaa liinivõrgu numbrid</vt:lpstr>
      <vt:lpstr>PowerPointi esitlus</vt:lpstr>
      <vt:lpstr>PowerPointi esitlus</vt:lpstr>
      <vt:lpstr>Probleem</vt:lpstr>
      <vt:lpstr>Viljandis on ju bussijaam olemas?</vt:lpstr>
      <vt:lpstr>Terminali võimalik asukoht</vt:lpstr>
      <vt:lpstr>PowerPointi esitlus</vt:lpstr>
      <vt:lpstr>PowerPointi esitlus</vt:lpstr>
      <vt:lpstr>PowerPointi esitlus</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Bussiterminal Viljandi linna</dc:title>
  <dc:creator>Kaupo Kase</dc:creator>
  <cp:lastModifiedBy>Kaupo Kase</cp:lastModifiedBy>
  <cp:revision>10</cp:revision>
  <dcterms:created xsi:type="dcterms:W3CDTF">2022-08-23T06:09:58Z</dcterms:created>
  <dcterms:modified xsi:type="dcterms:W3CDTF">2022-08-26T06:30:22Z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0x010100287B79EE72386A4D8AD13C149644D4EE</vt:lpwstr>
  </property>
</Properties>
</file>